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7E1E-49DD-4DFB-89B4-3350A631ADC7}" type="datetimeFigureOut">
              <a:rPr lang="de-DE" smtClean="0"/>
              <a:t>28.06.2014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D365-EDE2-4459-B53A-072AA0D36D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35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7E1E-49DD-4DFB-89B4-3350A631ADC7}" type="datetimeFigureOut">
              <a:rPr lang="de-DE" smtClean="0"/>
              <a:t>28.06.2014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D365-EDE2-4459-B53A-072AA0D36D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995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7E1E-49DD-4DFB-89B4-3350A631ADC7}" type="datetimeFigureOut">
              <a:rPr lang="de-DE" smtClean="0"/>
              <a:t>28.06.2014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D365-EDE2-4459-B53A-072AA0D36D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093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7E1E-49DD-4DFB-89B4-3350A631ADC7}" type="datetimeFigureOut">
              <a:rPr lang="de-DE" smtClean="0"/>
              <a:t>28.06.2014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D365-EDE2-4459-B53A-072AA0D36D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07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7E1E-49DD-4DFB-89B4-3350A631ADC7}" type="datetimeFigureOut">
              <a:rPr lang="de-DE" smtClean="0"/>
              <a:t>28.06.2014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D365-EDE2-4459-B53A-072AA0D36D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72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7E1E-49DD-4DFB-89B4-3350A631ADC7}" type="datetimeFigureOut">
              <a:rPr lang="de-DE" smtClean="0"/>
              <a:t>28.06.2014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D365-EDE2-4459-B53A-072AA0D36D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08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7E1E-49DD-4DFB-89B4-3350A631ADC7}" type="datetimeFigureOut">
              <a:rPr lang="de-DE" smtClean="0"/>
              <a:t>28.06.2014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D365-EDE2-4459-B53A-072AA0D36D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43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7E1E-49DD-4DFB-89B4-3350A631ADC7}" type="datetimeFigureOut">
              <a:rPr lang="de-DE" smtClean="0"/>
              <a:t>28.06.2014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D365-EDE2-4459-B53A-072AA0D36D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11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7E1E-49DD-4DFB-89B4-3350A631ADC7}" type="datetimeFigureOut">
              <a:rPr lang="de-DE" smtClean="0"/>
              <a:t>28.06.2014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D365-EDE2-4459-B53A-072AA0D36D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53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7E1E-49DD-4DFB-89B4-3350A631ADC7}" type="datetimeFigureOut">
              <a:rPr lang="de-DE" smtClean="0"/>
              <a:t>28.06.2014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D365-EDE2-4459-B53A-072AA0D36D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824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7E1E-49DD-4DFB-89B4-3350A631ADC7}" type="datetimeFigureOut">
              <a:rPr lang="de-DE" smtClean="0"/>
              <a:t>28.06.2014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D365-EDE2-4459-B53A-072AA0D36D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18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67E1E-49DD-4DFB-89B4-3350A631ADC7}" type="datetimeFigureOut">
              <a:rPr lang="de-DE" smtClean="0"/>
              <a:t>28.06.2014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9D365-EDE2-4459-B53A-072AA0D36D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32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gmbh-gf.de/mitglied-werd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73907"/>
            <a:ext cx="9144000" cy="157280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de-DE" sz="4800" dirty="0" smtClean="0"/>
              <a:t>Das Volkelt-Beratungs-Center für GmbH- und UG-Geschäftsführer</a:t>
            </a:r>
            <a:endParaRPr lang="de-DE" sz="4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899877"/>
            <a:ext cx="9144000" cy="2360246"/>
          </a:xfrm>
        </p:spPr>
        <p:txBody>
          <a:bodyPr>
            <a:normAutofit/>
          </a:bodyPr>
          <a:lstStyle/>
          <a:p>
            <a:r>
              <a:rPr lang="de-DE" sz="4800" dirty="0" smtClean="0">
                <a:solidFill>
                  <a:schemeClr val="accent5">
                    <a:lumMod val="75000"/>
                  </a:schemeClr>
                </a:solidFill>
              </a:rPr>
              <a:t>Die </a:t>
            </a:r>
            <a:r>
              <a:rPr lang="de-DE" sz="4800" dirty="0" smtClean="0">
                <a:solidFill>
                  <a:schemeClr val="accent5">
                    <a:lumMod val="75000"/>
                  </a:schemeClr>
                </a:solidFill>
              </a:rPr>
              <a:t>6 </a:t>
            </a:r>
            <a:r>
              <a:rPr lang="de-DE" sz="4800" dirty="0" smtClean="0">
                <a:solidFill>
                  <a:schemeClr val="accent5">
                    <a:lumMod val="75000"/>
                  </a:schemeClr>
                </a:solidFill>
              </a:rPr>
              <a:t>gröbsten </a:t>
            </a:r>
            <a:r>
              <a:rPr lang="de-DE" sz="4800" dirty="0" smtClean="0">
                <a:solidFill>
                  <a:schemeClr val="accent5">
                    <a:lumMod val="75000"/>
                  </a:schemeClr>
                </a:solidFill>
              </a:rPr>
              <a:t>Irrtümer, </a:t>
            </a:r>
            <a:r>
              <a:rPr lang="de-DE" sz="4800" dirty="0" smtClean="0">
                <a:solidFill>
                  <a:schemeClr val="accent5">
                    <a:lumMod val="75000"/>
                  </a:schemeClr>
                </a:solidFill>
              </a:rPr>
              <a:t>die Sie </a:t>
            </a:r>
          </a:p>
          <a:p>
            <a:r>
              <a:rPr lang="de-DE" sz="4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4800" dirty="0" smtClean="0">
                <a:solidFill>
                  <a:schemeClr val="accent5">
                    <a:lumMod val="75000"/>
                  </a:schemeClr>
                </a:solidFill>
              </a:rPr>
              <a:t>    als Geschäftsführer tunlichst </a:t>
            </a:r>
            <a:r>
              <a:rPr lang="de-DE" sz="4800" dirty="0" smtClean="0">
                <a:solidFill>
                  <a:schemeClr val="accent5">
                    <a:lumMod val="75000"/>
                  </a:schemeClr>
                </a:solidFill>
              </a:rPr>
              <a:t>meiden </a:t>
            </a:r>
            <a:r>
              <a:rPr lang="de-DE" sz="4800" dirty="0" smtClean="0">
                <a:solidFill>
                  <a:schemeClr val="accent5">
                    <a:lumMod val="75000"/>
                  </a:schemeClr>
                </a:solidFill>
              </a:rPr>
              <a:t>sollten</a:t>
            </a:r>
          </a:p>
        </p:txBody>
      </p:sp>
    </p:spTree>
    <p:extLst>
      <p:ext uri="{BB962C8B-B14F-4D97-AF65-F5344CB8AC3E}">
        <p14:creationId xmlns:p14="http://schemas.microsoft.com/office/powerpoint/2010/main" val="38981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045" y="1827490"/>
            <a:ext cx="1241755" cy="1818742"/>
          </a:xfr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65826" y="365125"/>
            <a:ext cx="10887974" cy="1325563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Geschäftsführer müssen Alles wissen</a:t>
            </a:r>
            <a:endParaRPr lang="de-DE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51693" y="4106008"/>
            <a:ext cx="1160584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Natürlich müssen Sie nicht Alles wissen. Aber Sie müssen jederzeit top informiert sein. Über Ihr Business und über die Rahmenbedingungen, die für Ihr Geschäft wichtig sind</a:t>
            </a:r>
            <a:r>
              <a:rPr lang="de-DE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4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6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Geschäftsführer müssen Alles</a:t>
            </a:r>
            <a:br>
              <a:rPr lang="de-DE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selbst machen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0562" y="4457437"/>
            <a:ext cx="10515600" cy="27263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dirty="0">
                <a:solidFill>
                  <a:schemeClr val="accent5">
                    <a:lumMod val="75000"/>
                  </a:schemeClr>
                </a:solidFill>
              </a:rPr>
              <a:t>Natürlich </a:t>
            </a:r>
            <a:r>
              <a:rPr lang="de-DE" sz="4400" dirty="0" smtClean="0">
                <a:solidFill>
                  <a:schemeClr val="accent5">
                    <a:lumMod val="75000"/>
                  </a:schemeClr>
                </a:solidFill>
              </a:rPr>
              <a:t>nicht. </a:t>
            </a:r>
            <a:r>
              <a:rPr lang="de-DE" sz="4400" dirty="0">
                <a:solidFill>
                  <a:schemeClr val="accent5">
                    <a:lumMod val="75000"/>
                  </a:schemeClr>
                </a:solidFill>
              </a:rPr>
              <a:t>Aber Sie müssen </a:t>
            </a:r>
            <a:r>
              <a:rPr lang="de-DE" sz="4400" dirty="0" smtClean="0">
                <a:solidFill>
                  <a:schemeClr val="accent5">
                    <a:lumMod val="75000"/>
                  </a:schemeClr>
                </a:solidFill>
              </a:rPr>
              <a:t>sich auf Ihre Mitarbeiter und Berater verlassen können. Wir kennen das Geschäft.</a:t>
            </a:r>
            <a:endParaRPr lang="de-DE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483" y="1980141"/>
            <a:ext cx="3853758" cy="232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21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Als Geschäftsführer </a:t>
            </a:r>
            <a:r>
              <a:rPr lang="de-DE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müssen </a:t>
            </a:r>
            <a:r>
              <a:rPr lang="de-DE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  </a:t>
            </a:r>
            <a:br>
              <a:rPr lang="de-DE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heutzutage ein halber Jurist sein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821" y="1818225"/>
            <a:ext cx="1503704" cy="2644260"/>
          </a:xfrm>
        </p:spPr>
      </p:pic>
      <p:sp>
        <p:nvSpPr>
          <p:cNvPr id="5" name="Rechteck 4"/>
          <p:cNvSpPr/>
          <p:nvPr/>
        </p:nvSpPr>
        <p:spPr>
          <a:xfrm>
            <a:off x="1080477" y="4590022"/>
            <a:ext cx="980635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JA. Das stimmt leider. Mit uns beherrschen Sie Alles Kleingedruckte auch </a:t>
            </a:r>
            <a:r>
              <a:rPr lang="de-DE" sz="4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de-DE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hne Jura-Studium</a:t>
            </a:r>
            <a:endParaRPr lang="de-DE" sz="4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79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de-DE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Geschäftsführer </a:t>
            </a:r>
            <a:r>
              <a:rPr lang="de-DE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haben nie Zeit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4080293"/>
            <a:ext cx="10515600" cy="2096669"/>
          </a:xfrm>
        </p:spPr>
        <p:txBody>
          <a:bodyPr/>
          <a:lstStyle/>
          <a:p>
            <a:pPr marL="0" indent="0" algn="ctr">
              <a:buNone/>
            </a:pPr>
            <a:r>
              <a:rPr lang="de-DE" sz="4800" dirty="0" smtClean="0">
                <a:solidFill>
                  <a:schemeClr val="accent5">
                    <a:lumMod val="75000"/>
                  </a:schemeClr>
                </a:solidFill>
              </a:rPr>
              <a:t>Weil wir wissen, dass Sie keine Zeit haben, fassen wir uns so kurz wie eben nur möglich. </a:t>
            </a:r>
            <a:endParaRPr lang="de-DE" sz="48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568" y="1845579"/>
            <a:ext cx="1813255" cy="176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9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de-DE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Geschäftsführer </a:t>
            </a:r>
            <a:r>
              <a:rPr lang="de-DE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müssen immer   </a:t>
            </a:r>
            <a:br>
              <a:rPr lang="de-DE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erreichbar sein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216" y="1899290"/>
            <a:ext cx="2133599" cy="2766495"/>
          </a:xfrm>
        </p:spPr>
      </p:pic>
      <p:sp>
        <p:nvSpPr>
          <p:cNvPr id="5" name="Rechteck 4"/>
          <p:cNvSpPr/>
          <p:nvPr/>
        </p:nvSpPr>
        <p:spPr>
          <a:xfrm>
            <a:off x="838200" y="5100935"/>
            <a:ext cx="939995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auch. Deshalb gibt es unsere Hotline jederzeit online</a:t>
            </a:r>
            <a:endParaRPr lang="de-D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92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de-DE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Fehlentscheidungen kosten Geld.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615" y="1879417"/>
            <a:ext cx="2743200" cy="2743200"/>
          </a:xfrm>
        </p:spPr>
      </p:pic>
      <p:sp>
        <p:nvSpPr>
          <p:cNvPr id="5" name="Rechteck 4"/>
          <p:cNvSpPr/>
          <p:nvPr/>
        </p:nvSpPr>
        <p:spPr>
          <a:xfrm>
            <a:off x="1008185" y="5205996"/>
            <a:ext cx="992553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Leider. Da kann man nichts machen. Doch: monatlich 5 € investieren. </a:t>
            </a:r>
            <a:endParaRPr lang="de-D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7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 An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u="sng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ebot für Sie:</a:t>
            </a:r>
            <a:endParaRPr lang="de-DE" u="sng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de-DE" sz="2600" dirty="0">
                <a:solidFill>
                  <a:srgbClr val="FF0000"/>
                </a:solidFill>
              </a:rPr>
              <a:t> </a:t>
            </a:r>
            <a:r>
              <a:rPr lang="de-DE" sz="2600" dirty="0" smtClean="0">
                <a:solidFill>
                  <a:srgbClr val="FF0000"/>
                </a:solidFill>
              </a:rPr>
              <a:t> </a:t>
            </a:r>
            <a:r>
              <a:rPr lang="de-DE" sz="2600" dirty="0" smtClean="0">
                <a:solidFill>
                  <a:schemeClr val="accent5">
                    <a:lumMod val="75000"/>
                  </a:schemeClr>
                </a:solidFill>
              </a:rPr>
              <a:t>Kurz und knapp – TIPPS und Infos zu den wichtigen Themen der Woche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600" dirty="0">
                <a:solidFill>
                  <a:srgbClr val="FF0000"/>
                </a:solidFill>
              </a:rPr>
              <a:t> </a:t>
            </a:r>
            <a:r>
              <a:rPr lang="de-DE" sz="2600" dirty="0" smtClean="0">
                <a:solidFill>
                  <a:srgbClr val="FF0000"/>
                </a:solidFill>
              </a:rPr>
              <a:t> </a:t>
            </a:r>
            <a:r>
              <a:rPr lang="de-DE" sz="2600" dirty="0" smtClean="0">
                <a:solidFill>
                  <a:schemeClr val="accent5">
                    <a:lumMod val="75000"/>
                  </a:schemeClr>
                </a:solidFill>
              </a:rPr>
              <a:t>Muster, Formulare, Checklisten, Briefe zum Online-Download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600" dirty="0" smtClean="0">
                <a:solidFill>
                  <a:srgbClr val="FF0000"/>
                </a:solidFill>
              </a:rPr>
              <a:t>  </a:t>
            </a:r>
            <a:r>
              <a:rPr lang="de-DE" sz="2600" dirty="0" smtClean="0">
                <a:solidFill>
                  <a:schemeClr val="accent5">
                    <a:lumMod val="75000"/>
                  </a:schemeClr>
                </a:solidFill>
              </a:rPr>
              <a:t>Online-Hotline für Geschäftsführer-Fragen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600" dirty="0">
                <a:solidFill>
                  <a:srgbClr val="FF0000"/>
                </a:solidFill>
              </a:rPr>
              <a:t> </a:t>
            </a:r>
            <a:r>
              <a:rPr lang="de-DE" sz="2600" dirty="0" smtClean="0">
                <a:solidFill>
                  <a:srgbClr val="FF0000"/>
                </a:solidFill>
              </a:rPr>
              <a:t> </a:t>
            </a:r>
            <a:r>
              <a:rPr lang="de-DE" sz="2600" dirty="0" smtClean="0">
                <a:solidFill>
                  <a:schemeClr val="accent5">
                    <a:lumMod val="75000"/>
                  </a:schemeClr>
                </a:solidFill>
              </a:rPr>
              <a:t>Das Feedback-Gespräch mit einem – erfahrenen – Berater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600" dirty="0">
                <a:solidFill>
                  <a:srgbClr val="FF0000"/>
                </a:solidFill>
              </a:rPr>
              <a:t> </a:t>
            </a:r>
            <a:r>
              <a:rPr lang="de-DE" sz="2600" dirty="0" smtClean="0">
                <a:solidFill>
                  <a:srgbClr val="FF0000"/>
                </a:solidFill>
              </a:rPr>
              <a:t> </a:t>
            </a:r>
            <a:r>
              <a:rPr lang="de-DE" sz="2600" dirty="0" smtClean="0">
                <a:solidFill>
                  <a:schemeClr val="accent5">
                    <a:lumMod val="75000"/>
                  </a:schemeClr>
                </a:solidFill>
              </a:rPr>
              <a:t>Keine trockene Rechts-Materie – praktische Lösungen und Umsetzungen</a:t>
            </a:r>
            <a:endParaRPr lang="de-DE" sz="2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de-DE" sz="2600" dirty="0" smtClean="0">
                <a:solidFill>
                  <a:srgbClr val="FF0000"/>
                </a:solidFill>
              </a:rPr>
              <a:t> </a:t>
            </a:r>
            <a:r>
              <a:rPr lang="de-DE" sz="2600" dirty="0" smtClean="0">
                <a:solidFill>
                  <a:schemeClr val="accent5">
                    <a:lumMod val="75000"/>
                  </a:schemeClr>
                </a:solidFill>
              </a:rPr>
              <a:t> Hintergrund-Wissen zum </a:t>
            </a:r>
            <a:r>
              <a:rPr lang="de-DE" sz="2600" i="1" dirty="0" smtClean="0">
                <a:solidFill>
                  <a:schemeClr val="accent5">
                    <a:lumMod val="75000"/>
                  </a:schemeClr>
                </a:solidFill>
              </a:rPr>
              <a:t>„mal drüber schauen“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600" i="1" dirty="0">
                <a:solidFill>
                  <a:srgbClr val="FF0000"/>
                </a:solidFill>
              </a:rPr>
              <a:t> </a:t>
            </a:r>
            <a:r>
              <a:rPr lang="de-DE" sz="2600" i="1" dirty="0" smtClean="0">
                <a:solidFill>
                  <a:srgbClr val="FF0000"/>
                </a:solidFill>
              </a:rPr>
              <a:t> </a:t>
            </a:r>
            <a:r>
              <a:rPr lang="de-DE" sz="2600" dirty="0" smtClean="0">
                <a:solidFill>
                  <a:schemeClr val="accent5">
                    <a:lumMod val="75000"/>
                  </a:schemeClr>
                </a:solidFill>
              </a:rPr>
              <a:t>über 500 zufriedene Mitglieder, die auf das Volkelt-Beratungs-Center     „schwören“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2600" dirty="0">
                <a:solidFill>
                  <a:srgbClr val="FF0000"/>
                </a:solidFill>
              </a:rPr>
              <a:t> </a:t>
            </a:r>
            <a:r>
              <a:rPr lang="de-DE" sz="2600" dirty="0" smtClean="0">
                <a:solidFill>
                  <a:schemeClr val="accent5">
                    <a:lumMod val="75000"/>
                  </a:schemeClr>
                </a:solidFill>
              </a:rPr>
              <a:t> zum XING-Monatspreis, </a:t>
            </a:r>
            <a:r>
              <a:rPr lang="de-DE" sz="2600" dirty="0" smtClean="0">
                <a:solidFill>
                  <a:schemeClr val="accent5">
                    <a:lumMod val="75000"/>
                  </a:schemeClr>
                </a:solidFill>
              </a:rPr>
              <a:t>bei dem </a:t>
            </a:r>
            <a:r>
              <a:rPr lang="de-DE" sz="2600" dirty="0" smtClean="0">
                <a:solidFill>
                  <a:schemeClr val="accent5">
                    <a:lumMod val="75000"/>
                  </a:schemeClr>
                </a:solidFill>
              </a:rPr>
              <a:t>andere </a:t>
            </a:r>
            <a:r>
              <a:rPr lang="de-DE" sz="2600" dirty="0" smtClean="0">
                <a:solidFill>
                  <a:schemeClr val="accent5">
                    <a:lumMod val="75000"/>
                  </a:schemeClr>
                </a:solidFill>
              </a:rPr>
              <a:t>Berater passen müssen . </a:t>
            </a:r>
            <a:r>
              <a:rPr lang="de-DE" sz="2600" dirty="0" smtClean="0">
                <a:solidFill>
                  <a:schemeClr val="accent5">
                    <a:lumMod val="75000"/>
                  </a:schemeClr>
                </a:solidFill>
              </a:rPr>
              <a:t>. . ..</a:t>
            </a:r>
            <a:endParaRPr lang="de-DE" sz="26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63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7200" b="1" u="sng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Ganz einfach …</a:t>
            </a:r>
            <a:endParaRPr lang="de-DE" sz="7200" b="1" u="sng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313353"/>
            <a:ext cx="10515600" cy="3863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Wie werde ich Mitglied im Volkelt-Beratungs-Center</a:t>
            </a:r>
            <a:r>
              <a:rPr lang="de-DE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buNone/>
            </a:pPr>
            <a:endParaRPr lang="de-DE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de-DE" sz="4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gmbh-gf.de/mitglied-werden</a:t>
            </a:r>
            <a:r>
              <a:rPr lang="de-DE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32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Breitbild</PresentationFormat>
  <Paragraphs>28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Das Volkelt-Beratungs-Center für GmbH- und UG-Geschäftsführer</vt:lpstr>
      <vt:lpstr>1. Geschäftsführer müssen Alles wissen</vt:lpstr>
      <vt:lpstr>2. Geschäftsführer müssen Alles     selbst machen</vt:lpstr>
      <vt:lpstr>3. Als Geschäftsführer müssen Sie       heutzutage ein halber Jurist sein</vt:lpstr>
      <vt:lpstr>4. Geschäftsführer haben nie Zeit</vt:lpstr>
      <vt:lpstr>5. Geschäftsführer müssen immer        erreichbar sein</vt:lpstr>
      <vt:lpstr>6. Fehlentscheidungen kosten Geld.</vt:lpstr>
      <vt:lpstr>Unser Angebot für Sie:</vt:lpstr>
      <vt:lpstr>Ganz einfach 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GmbH-Geschäftsführer</dc:title>
  <dc:creator>Lothar Volkelt</dc:creator>
  <cp:lastModifiedBy>Lothar Volkelt</cp:lastModifiedBy>
  <cp:revision>18</cp:revision>
  <dcterms:created xsi:type="dcterms:W3CDTF">2014-06-26T10:19:44Z</dcterms:created>
  <dcterms:modified xsi:type="dcterms:W3CDTF">2014-06-28T13:28:19Z</dcterms:modified>
</cp:coreProperties>
</file>